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4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56C980-BF8D-4716-BFEE-7DD73CD79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25E366-55BA-4F69-A577-198A499DAF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A25EB6-DD7C-403F-A849-0548C775C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CC4801-3B75-43F6-9308-F23DF1885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4B82E4-1988-4DD7-A482-46A38F05A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0024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ABCC69-CA7A-4FD4-B960-A09E09777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317C4C3-BC0C-40CC-B8D4-66DF5C859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CAAF50-BDAA-44A7-828D-3968DF22E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D160B7-83E1-42A0-838C-E25BD2491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3F320B-8BC0-454B-A404-9E501BE0C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990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7F72099-B2A9-4223-A1E8-DBCB1EB092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D615C55-B502-4E5A-AD8C-9C02145DD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CDB1DFF-69C7-4A45-A537-B5E434201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DFB46A-6649-4FF6-B865-0A3F231ED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9252ED-EA2F-4CD3-9CD3-19A66E3A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66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72887E-9710-4B05-88B9-341E53472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EB61FC-FEE6-4FDA-A338-86368133E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8C4DD7-FCF6-43DF-B44C-DD72FC1E6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EA5F10-EA4C-4295-BD67-C2C0EBB90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8A995A-D0D0-45ED-99A1-4E05F06A5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26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51F4DE-372D-4A05-B3B3-F7BDBE191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08DE08-05B1-4A8A-A5FA-CC5280330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CEB2B0-1CBD-48D0-8E70-5F12D7B4B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05B907-2354-4E1C-B953-07FDE989E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3B92A6-AA1B-48E3-9087-D5B4D1656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1809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2EDB73-9F42-479C-BB89-6D3E13E6B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FBFA31-8D23-48D7-8452-C23BBA0DAD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9230BC7-E0B8-4D29-A510-0FFB75147A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8DCD0D-D090-4C04-A105-349D074A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4005F80-0A11-4E1C-9EBB-D559C07D4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20E2E80-B933-4BE0-A186-7DAC37A6C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0347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3F2DE1-CA4B-4A35-BAF4-243179045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464FA86-09D9-45F4-AA56-13F65B3B0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CA0CC03-2658-410E-8527-003924904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76966EB-114B-42F3-B19D-ED5B96853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FE9B28A-8100-4755-9765-D604680126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5EF30C6-D72E-4780-9F0B-9332630A1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F740042-C1F2-4437-B791-A73D2D922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73489FB-2C59-490D-959A-66C030551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161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039F52-1471-4DBC-97CD-D07CD459A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468C3F3-57D2-4BDE-8E5F-15BE801A0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FB4E7F-619E-484A-B64D-D1A7FCDA9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8B00850-FCB7-45E3-8300-070E3B5CB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2154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27E8019-B68F-4C1D-AEC3-E93CA8052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2868325-9A5B-402F-866F-84F699410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AABB382-C153-402F-BA1C-588B6DFD6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475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055BE8-D6EF-4568-9DDB-D352AB20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7B75A3-98D3-4398-9C81-6802C6923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D0F671E-E104-43ED-9DEB-6027888C6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D5857C-3A6A-4CB1-86EB-47FB16D7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B7F27A0-DBFB-440D-B3AE-88236BF75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4DCE424-82CB-451C-BF20-ADB8C02B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3749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359A6-56EA-4A6B-8DD5-07AB4017D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46023B1-6B75-4C0B-B3D4-CB057E66E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0256E0-E5CF-4C2C-8292-4F57574E7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50EFC5A-C83A-4E42-BF60-927EC6992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9FAECFA-0030-45B1-A4AD-A035DE151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2CF70E1-CEC5-4320-8C45-E72D5E9D9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6796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970BA5-25A0-4830-A71F-4BCA9EC37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FF6826-9A85-4195-AAE2-5782723CF9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A0C492-0DD4-4C26-ABD3-021524F57E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B25C9-A93B-410D-AF3F-8A24EB9205D2}" type="datetimeFigureOut">
              <a:rPr lang="ru-RU" smtClean="0"/>
              <a:t>03.02.2025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05461F-0B55-4056-B823-C1DCED726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A95E8F-4F12-4E26-B78C-D3DCF7400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2AC3A-3687-4C12-A369-EDBE59087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501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39EEAD3-2D0D-4A80-A4BE-C061A5204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B43695-4B04-4EBF-B946-ECDA44F984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ROG Fonts" panose="00000500000000000000" pitchFamily="50" charset="0"/>
              </a:rPr>
              <a:t>Game Center</a:t>
            </a:r>
            <a:endParaRPr lang="ru-RU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0E3628-B0D0-4AA1-96E1-17A86E36BB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solidFill>
                  <a:schemeClr val="accent1">
                    <a:lumMod val="40000"/>
                    <a:lumOff val="60000"/>
                  </a:schemeClr>
                </a:solidFill>
                <a:latin typeface="Cascadia Code ExtraLight" panose="020B0609020000020004" pitchFamily="49" charset="0"/>
                <a:cs typeface="Cascadia Code ExtraLight" panose="020B0609020000020004" pitchFamily="49" charset="0"/>
              </a:rPr>
              <a:t>Авторы проекта:</a:t>
            </a:r>
          </a:p>
          <a:p>
            <a:r>
              <a:rPr lang="ru-RU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scadia Code ExtraLight" panose="020B0609020000020004" pitchFamily="49" charset="0"/>
                <a:cs typeface="Cascadia Code ExtraLight" panose="020B0609020000020004" pitchFamily="49" charset="0"/>
              </a:rPr>
              <a:t>Педченко Богдан</a:t>
            </a:r>
          </a:p>
          <a:p>
            <a:r>
              <a:rPr lang="ru-RU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Cascadia Code ExtraLight" panose="020B0609020000020004" pitchFamily="49" charset="0"/>
                <a:cs typeface="Cascadia Code ExtraLight" panose="020B0609020000020004" pitchFamily="49" charset="0"/>
              </a:rPr>
              <a:t>Захаров Роман</a:t>
            </a:r>
          </a:p>
        </p:txBody>
      </p:sp>
    </p:spTree>
    <p:extLst>
      <p:ext uri="{BB962C8B-B14F-4D97-AF65-F5344CB8AC3E}">
        <p14:creationId xmlns:p14="http://schemas.microsoft.com/office/powerpoint/2010/main" val="3287674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0746354-FD17-43AD-A75D-ADA8EFFCD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D5E9A2-9A37-4868-8974-9AFCEDCF3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0068" y="365125"/>
            <a:ext cx="4833731" cy="1325563"/>
          </a:xfrm>
        </p:spPr>
        <p:txBody>
          <a:bodyPr/>
          <a:lstStyle/>
          <a:p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5F39B6-FF60-4F70-9E59-E015330A7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5325" y="1825625"/>
            <a:ext cx="6018475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	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Суть проекта в том, чтобы объединить несколько небольших интересных игр в одном центре. На данный момент в игровом центре есть Тетрис и Денди </a:t>
            </a:r>
            <a:r>
              <a:rPr lang="ru-RU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танчики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на стадии +-80%. Планируется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Flappy Bird </a:t>
            </a:r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и игра «Жизнь»</a:t>
            </a:r>
          </a:p>
        </p:txBody>
      </p:sp>
    </p:spTree>
    <p:extLst>
      <p:ext uri="{BB962C8B-B14F-4D97-AF65-F5344CB8AC3E}">
        <p14:creationId xmlns:p14="http://schemas.microsoft.com/office/powerpoint/2010/main" val="3305352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3EC03F-520F-4272-8F73-BD5C8DFDA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2588" y="365125"/>
            <a:ext cx="6551212" cy="1325563"/>
          </a:xfrm>
        </p:spPr>
        <p:txBody>
          <a:bodyPr/>
          <a:lstStyle/>
          <a:p>
            <a:r>
              <a:rPr lang="ru-RU" dirty="0">
                <a:latin typeface="Arial Black" panose="020B0A04020102020204" pitchFamily="34" charset="0"/>
              </a:rPr>
              <a:t>Главное меню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DDE723-E50E-427C-ACA0-7D9B92A74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5266" y="1825625"/>
            <a:ext cx="6988534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	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Главное меню центра предельно минималистичное и незамысловатое. Оно представляет из себя яркие иконки игр на сером фоне. В нём точно не заблудишься.</a:t>
            </a:r>
          </a:p>
        </p:txBody>
      </p:sp>
    </p:spTree>
    <p:extLst>
      <p:ext uri="{BB962C8B-B14F-4D97-AF65-F5344CB8AC3E}">
        <p14:creationId xmlns:p14="http://schemas.microsoft.com/office/powerpoint/2010/main" val="3772299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1D568E7-9693-45CD-9BAF-9F025A5F6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88C28-9AC2-419E-814D-4B282B51B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8792" y="365125"/>
            <a:ext cx="5605007" cy="1325563"/>
          </a:xfrm>
        </p:spPr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A41E7C-5831-4E7E-8A3E-93E6A1ADB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1672" y="1825625"/>
            <a:ext cx="5422127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	</a:t>
            </a:r>
            <a:r>
              <a:rPr lang="ru-RU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Тетрис был разработан советским программистом Алексеем Пажитновым в 1985 году. С тех пор это одна из самых популярных игр в мире. Такой интересной игре самое место в гейм-центре. Автор Тетриса в проекте – Богдан</a:t>
            </a:r>
          </a:p>
          <a:p>
            <a:pPr marL="0" indent="0">
              <a:buNone/>
            </a:pPr>
            <a:r>
              <a:rPr lang="ru-RU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	В проекте реализованы все механики оригинального тетриса. Также предусмотрена функция паузы. Чтобы игрок не злоупотреблял этой функцией для планирования дальнейших действий, во время паузы игровое поле не видно.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8C871D3-C284-4CCA-BFD0-463BBDA80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2901"/>
            <a:ext cx="5288469" cy="513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403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37194B15-F3D4-49D3-9B29-255447A25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C5E805-DA18-459E-82ED-8B3D1D13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ru-RU" b="1" dirty="0"/>
              <a:t>Денди </a:t>
            </a:r>
            <a:r>
              <a:rPr lang="ru-RU" b="1" dirty="0" err="1"/>
              <a:t>танчики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CE127B-FFDE-4CF7-94BB-7DDF67647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637" y="1008147"/>
            <a:ext cx="11131163" cy="109748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/>
              <a:t>Легендарная игра про танки, которая понравится и детям и взрослым!</a:t>
            </a:r>
          </a:p>
          <a:p>
            <a:pPr marL="0" indent="0">
              <a:buNone/>
            </a:pPr>
            <a:r>
              <a:rPr lang="ru-RU" dirty="0"/>
              <a:t>Первая версия этой игры была разработана компанией </a:t>
            </a:r>
            <a:r>
              <a:rPr lang="en-US" dirty="0"/>
              <a:t>Namco </a:t>
            </a:r>
            <a:r>
              <a:rPr lang="ru-RU" dirty="0"/>
              <a:t>в 1985 г.</a:t>
            </a:r>
          </a:p>
          <a:p>
            <a:pPr marL="0" indent="0">
              <a:buNone/>
            </a:pPr>
            <a:r>
              <a:rPr lang="ru-RU" dirty="0"/>
              <a:t>Простое управление и соответствующий геймплей.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CC71CFA-7F17-452C-BB6C-D649A36F3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538" y="3254928"/>
            <a:ext cx="6405461" cy="360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14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Темно-волнистая абстракция">
            <a:extLst>
              <a:ext uri="{FF2B5EF4-FFF2-40B4-BE49-F238E27FC236}">
                <a16:creationId xmlns:a16="http://schemas.microsoft.com/office/drawing/2014/main" id="{3B3A6750-A68A-4AD5-8137-30C840BF9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4312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7E0E37-439E-408E-9EFC-6BE60B91E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просмотр!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2802BD1E-F20E-4A37-8E0A-CBD5183A6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E3EEA8F-B584-4B92-BFD4-81DF832B6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151" y="1825625"/>
            <a:ext cx="3151697" cy="4202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F8CDCEE-2BC4-4CAE-8B32-70F87785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7516" y="-146843"/>
            <a:ext cx="2554483" cy="2554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@Romikus-122">
            <a:extLst>
              <a:ext uri="{FF2B5EF4-FFF2-40B4-BE49-F238E27FC236}">
                <a16:creationId xmlns:a16="http://schemas.microsoft.com/office/drawing/2014/main" id="{8951BF19-D8D9-45DA-AB64-D079B0036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6843"/>
            <a:ext cx="2554483" cy="2554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26242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187</Words>
  <Application>Microsoft Office PowerPoint</Application>
  <PresentationFormat>Широкоэкранный</PresentationFormat>
  <Paragraphs>16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Cascadia Code ExtraLight</vt:lpstr>
      <vt:lpstr>ROG Fonts</vt:lpstr>
      <vt:lpstr>Тема Office</vt:lpstr>
      <vt:lpstr>Game Center</vt:lpstr>
      <vt:lpstr>Идея проекта</vt:lpstr>
      <vt:lpstr>Главное меню</vt:lpstr>
      <vt:lpstr> </vt:lpstr>
      <vt:lpstr>Денди танчики</vt:lpstr>
      <vt:lpstr>Спасибо за просмотр!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Center</dc:title>
  <dc:creator>Тарас Педченко</dc:creator>
  <cp:lastModifiedBy>Ученик</cp:lastModifiedBy>
  <cp:revision>11</cp:revision>
  <dcterms:created xsi:type="dcterms:W3CDTF">2025-01-29T20:24:25Z</dcterms:created>
  <dcterms:modified xsi:type="dcterms:W3CDTF">2025-02-03T15:46:40Z</dcterms:modified>
</cp:coreProperties>
</file>

<file path=docProps/thumbnail.jpeg>
</file>